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2B7BDB-CFDC-41FB-98E6-C2ABAA81B2F1}" v="104" dt="2025-10-09T13:28:19.24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ravaniJyoshitha/IBM-Data-Science-capstone-project/blob/main/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32879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Sravani </a:t>
            </a:r>
            <a:r>
              <a:rPr lang="en-US" err="1">
                <a:solidFill>
                  <a:schemeClr val="bg2"/>
                </a:solidFill>
                <a:latin typeface="Abadi"/>
                <a:ea typeface="SF Pro" pitchFamily="2" charset="0"/>
                <a:cs typeface="SF Pro" pitchFamily="2" charset="0"/>
              </a:rPr>
              <a:t>Jyoshitha</a:t>
            </a:r>
            <a:r>
              <a:rPr lang="en-US" dirty="0">
                <a:solidFill>
                  <a:schemeClr val="bg2"/>
                </a:solidFill>
                <a:latin typeface="Abadi"/>
                <a:ea typeface="SF Pro" pitchFamily="2" charset="0"/>
                <a:cs typeface="SF Pro" pitchFamily="2" charset="0"/>
              </a:rPr>
              <a:t> </a:t>
            </a:r>
            <a:r>
              <a:rPr lang="en-US" err="1">
                <a:solidFill>
                  <a:schemeClr val="bg2"/>
                </a:solidFill>
                <a:latin typeface="Abadi"/>
                <a:ea typeface="SF Pro" pitchFamily="2" charset="0"/>
                <a:cs typeface="SF Pro" pitchFamily="2" charset="0"/>
              </a:rPr>
              <a:t>Vanapalli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9th October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0003" y="1486343"/>
            <a:ext cx="5377969" cy="4938377"/>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p>
          <a:p>
            <a:pPr>
              <a:lnSpc>
                <a:spcPct val="100000"/>
              </a:lnSpc>
              <a:spcBef>
                <a:spcPts val="1400"/>
              </a:spcBef>
            </a:pPr>
            <a:r>
              <a:rPr lang="en-US" sz="2200" dirty="0">
                <a:solidFill>
                  <a:srgbClr val="1C7DDB"/>
                </a:solidFill>
                <a:ea typeface="+mn-lt"/>
                <a:cs typeface="+mn-lt"/>
              </a:rPr>
              <a:t>https://github.com/SravaniJyoshitha/IBM-Data-Science-capstone-project/blob/main/labs-jupyter-spacex-Data%20wrangling.ipynb</a:t>
            </a:r>
            <a:endParaRPr lang="en-US" sz="2200" dirty="0">
              <a:solidFill>
                <a:srgbClr val="1C7DDB"/>
              </a:solidFill>
              <a:latin typeface="Abadi"/>
            </a:endParaRPr>
          </a:p>
          <a:p>
            <a:endParaRPr lang="en-US" dirty="0">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p>
          <a:p>
            <a:pPr>
              <a:lnSpc>
                <a:spcPct val="100000"/>
              </a:lnSpc>
              <a:spcBef>
                <a:spcPts val="1400"/>
              </a:spcBef>
            </a:pPr>
            <a:r>
              <a:rPr lang="en-US" sz="2200" dirty="0">
                <a:solidFill>
                  <a:srgbClr val="1C7DDB"/>
                </a:solidFill>
                <a:ea typeface="+mn-lt"/>
                <a:cs typeface="+mn-lt"/>
              </a:rPr>
              <a:t>https://github.com/SravaniJyoshitha/IBM-Data-Science-capstone-project/blob/main/edadataviz.ipynb</a:t>
            </a:r>
            <a:endParaRPr lang="en-US" sz="2200">
              <a:solidFill>
                <a:srgbClr val="1C7DDB"/>
              </a:solidFill>
              <a:latin typeface="Abadi"/>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rgbClr val="1C7DDB"/>
                </a:solidFill>
                <a:latin typeface="Abadi"/>
              </a:rPr>
              <a:t>is </a:t>
            </a:r>
            <a:r>
              <a:rPr lang="en-US" sz="2200" dirty="0">
                <a:solidFill>
                  <a:srgbClr val="1C7DDB"/>
                </a:solidFill>
                <a:ea typeface="+mn-lt"/>
                <a:cs typeface="+mn-lt"/>
              </a:rPr>
              <a:t>https://github.com/SravaniJyoshitha/IBM-Data-Science-capstone-project/blob/main/jupyter-labs-eda-sql-coursera_sqllite.ipynb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ea typeface="+mn-lt"/>
                <a:cs typeface="+mn-lt"/>
              </a:rPr>
              <a:t>https://github.com/SravaniJyoshitha/IBM-Data-Science-capstone-project/blob/main/SpaceX_Machine%20Learning%20Prediction_Part_5.ipynb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ea typeface="+mn-lt"/>
                <a:cs typeface="+mn-lt"/>
              </a:rPr>
              <a:t>https://github.com/SravaniJyoshitha/IBM-Data-Science-capstone-project/blob/main/jupyter-labs-spacex-data-collection-api.ipynb</a:t>
            </a:r>
            <a:endParaRPr lang="en-US" sz="2200" dirty="0">
              <a:solidFill>
                <a:srgbClr val="1C7DDB"/>
              </a:solidFill>
              <a:latin typeface="Abadi"/>
            </a:endParaRPr>
          </a:p>
          <a:p>
            <a:endParaRPr lang="en-US" dirty="0"/>
          </a:p>
          <a:p>
            <a:endParaRPr lang="en-US" dirty="0">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ea typeface="+mn-lt"/>
                <a:cs typeface="+mn-lt"/>
              </a:rPr>
              <a:t>.  </a:t>
            </a:r>
            <a:r>
              <a:rPr lang="en-US" sz="2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https://github.com/SravaniJyoshitha/IBM-Data-Science-capstone-project/blob/main/jupyter-labs-webscraping%20(1).ipynb</a:t>
            </a:r>
            <a:r>
              <a:rPr lang="en-US" sz="2200" dirty="0">
                <a:solidFill>
                  <a:srgbClr val="1C7DDB"/>
                </a:solidFill>
                <a:ea typeface="+mn-lt"/>
                <a:cs typeface="+mn-lt"/>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245</cp:revision>
  <dcterms:created xsi:type="dcterms:W3CDTF">2021-04-29T18:58:34Z</dcterms:created>
  <dcterms:modified xsi:type="dcterms:W3CDTF">2025-10-09T13:31:53Z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